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Powder Hunter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〜 最高のパウダースノーに出会うための専用アプリ 〜</a:t>
            </a:r>
          </a:p>
          <a:p/>
          <a:p>
            <a:r>
              <a:t>14日間の天気予報から、パウダー雪が降る「最高の日」をAIが自動検出！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バックカントリー愛好家の悩みと解決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これまでの悩み：</a:t>
            </a:r>
          </a:p>
          <a:p>
            <a:pPr lvl="1"/>
            <a:r>
              <a:t>・「せっかく行ったのに雪が重かった…」</a:t>
            </a:r>
          </a:p>
          <a:p>
            <a:pPr lvl="1"/>
            <a:r>
              <a:t>・「毎日いろんなスキー場の天気予報をチェックするのが面倒…」</a:t>
            </a:r>
          </a:p>
          <a:p>
            <a:pPr/>
            <a:r>
              <a:t>Powder Hunterの解決策：</a:t>
            </a:r>
          </a:p>
          <a:p>
            <a:pPr lvl="1"/>
            <a:r>
              <a:t>・全国14の有名バックカントリーエリアを網羅</a:t>
            </a:r>
          </a:p>
          <a:p>
            <a:pPr lvl="1"/>
            <a:r>
              <a:t>・降雪量・気温から独自の「パウダー指数」を算出</a:t>
            </a:r>
          </a:p>
          <a:p>
            <a:pPr lvl="1"/>
            <a:r>
              <a:t>・「最高の条件の日」を前もってメールでお知らせ！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/>
            </a:pPr>
            <a:r>
              <a:t>機能① トップページ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t>・フルスクリーンの迫力ある雪山写真</a:t>
            </a:r>
            <a:br/>
            <a:r>
              <a:t>・「14スキー場」「パウダー指数」「自動通知」の3つの特徴を一目で伝達</a:t>
            </a:r>
            <a:br/>
            <a:r>
              <a:t>・ユーザーをスムーズに登録へ誘導するUIデザイン</a:t>
            </a:r>
          </a:p>
        </p:txBody>
      </p:sp>
      <p:pic>
        <p:nvPicPr>
          <p:cNvPr id="4" name="Picture 3" descr="slide_landing_real_png_17718913752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4572000" cy="22234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/>
            </a:pPr>
            <a:r>
              <a:t>機能② スキー場選択とマップ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t>・日本全国の14のスキー場をインタラクティブな地図上に配置</a:t>
            </a:r>
            <a:br/>
            <a:r>
              <a:t>・標高や現在のパウダー指数を見ながら、自分が行きたいエリアを最大3つまで選択</a:t>
            </a:r>
            <a:br/>
            <a:r>
              <a:t>・パソコン・スマホのどちらからでも快適な操作性</a:t>
            </a:r>
          </a:p>
        </p:txBody>
      </p:sp>
      <p:pic>
        <p:nvPicPr>
          <p:cNvPr id="4" name="Picture 3" descr="slide_map_real_png_177189149868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4572000" cy="222349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/>
            </a:pPr>
            <a:r>
              <a:t>機能③ 予報ダッシュボード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6576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r>
              <a:t>・Powder Index: 降雪と気温から最高100点で評価</a:t>
            </a:r>
            <a:br/>
            <a:r>
              <a:t>・向こう24時間の情報: 予想降雪量と最低・最高気温</a:t>
            </a:r>
            <a:br/>
            <a:r>
              <a:t>・直近のチャンス日: 今後2週間以内で最初にパウダー雪が期待できる日を表示</a:t>
            </a:r>
            <a:br/>
            <a:r>
              <a:t>・クリック一つでGoogle Mapsルート案内を起動</a:t>
            </a:r>
          </a:p>
        </p:txBody>
      </p:sp>
      <p:pic>
        <p:nvPicPr>
          <p:cNvPr id="4" name="Picture 3" descr="slide_dashboard_real_png_177189148174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371600"/>
            <a:ext cx="4572000" cy="22234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/>
            </a:pPr>
            <a:r>
              <a:t>機能④ メール通知サンプル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393192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/>
            </a:pPr>
            <a:r>
              <a:t>【パターン①：1箇所で新規チャンス到来】</a:t>
            </a:r>
          </a:p>
          <a:p>
            <a:pPr>
              <a:defRPr sz="1400"/>
            </a:pPr>
            <a:r>
              <a:t>件名：【Powder Hunter】ニセコユナイテッドにパウダーチャンス到来！</a:t>
            </a:r>
            <a:br/>
            <a:br/>
            <a:r>
              <a:t>test@example.com 様</a:t>
            </a:r>
            <a:br/>
            <a:r>
              <a:t>Powder Hunterからの最新のパウダー情報です！</a:t>
            </a:r>
            <a:br/>
            <a:r>
              <a:t>--------------------------------------------------</a:t>
            </a:r>
            <a:br/>
            <a:r>
              <a:t>【スキー場】 ニセコユナイテッド</a:t>
            </a:r>
            <a:br/>
            <a:r>
              <a:t>🆕 新たにパウダーチャンスが到来しました！</a:t>
            </a:r>
            <a:br/>
            <a:r>
              <a:t>【パウダー到来日】 2月25日</a:t>
            </a:r>
            <a:br/>
            <a:r>
              <a:t>【パウダー指数】 72 / 100</a:t>
            </a:r>
            <a:br/>
            <a:r>
              <a:t>詳細: https://powderhunter.com/resorts/1</a:t>
            </a:r>
            <a:br/>
            <a:r>
              <a:t>--------------------------------------------------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0" y="1371600"/>
            <a:ext cx="4114800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1"/>
            </a:pPr>
            <a:r>
              <a:t>【パターン②：複数箇所で更新（日付が早まる等）】</a:t>
            </a:r>
          </a:p>
          <a:p>
            <a:pPr>
              <a:defRPr sz="1400"/>
            </a:pPr>
            <a:r>
              <a:t>件名：【Powder Hunter】登録した2箇所のスキー場にパウダー情報更新！</a:t>
            </a:r>
            <a:br/>
            <a:br/>
            <a:r>
              <a:t>--------------------------------------------------</a:t>
            </a:r>
            <a:br/>
            <a:r>
              <a:t>【スキー場】 白馬バレー</a:t>
            </a:r>
            <a:br/>
            <a:r>
              <a:t>⏩ パウダーチャンス日が早まりました！（前回: 3月3日 → 今回: 2月28日）</a:t>
            </a:r>
            <a:br/>
            <a:r>
              <a:t>【パウダー到来日】 2月28日</a:t>
            </a:r>
            <a:br/>
            <a:r>
              <a:t>【パウダー指数】 35 / 100</a:t>
            </a:r>
            <a:br/>
            <a:r>
              <a:t>--------------------------------------------------</a:t>
            </a:r>
            <a:br/>
            <a:r>
              <a:t>【スキー場】 野沢温泉スキー場</a:t>
            </a:r>
            <a:br/>
            <a:r>
              <a:t>🆕 新たにパウダーチャンスが到来しました！</a:t>
            </a:r>
            <a:br/>
            <a:r>
              <a:t>【パウダー到来日】 3月1日</a:t>
            </a:r>
            <a:br/>
            <a:r>
              <a:t>【パウダー指数】 20 / 100</a:t>
            </a:r>
            <a:br/>
            <a:r>
              <a:t>--------------------------------------------------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裏側の仕組み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正確な情報を提供するテクノロジー</a:t>
            </a:r>
          </a:p>
          <a:p>
            <a:pPr lvl="1"/>
            <a:r>
              <a:t>・気象データ連携: 高精度な Open-Meteo API を利用し、14日先までの日次予報・時間単位の予報を取得</a:t>
            </a:r>
          </a:p>
          <a:p>
            <a:pPr lvl="1"/>
            <a:r>
              <a:t>・自動アラート: 毎朝プログラムが自動実行され、状況が「良くなった時」や「日付が変わった時」だけメールでお知らせ</a:t>
            </a:r>
          </a:p>
          <a:p>
            <a:pPr lvl="1"/>
            <a:r>
              <a:t>・レスポンシブデザイン: スマートフォンでもPCでも場所を選ばずチェック可能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